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71" r:id="rId4"/>
    <p:sldId id="259" r:id="rId5"/>
    <p:sldId id="274" r:id="rId6"/>
    <p:sldId id="273" r:id="rId7"/>
    <p:sldId id="275" r:id="rId8"/>
    <p:sldId id="264" r:id="rId9"/>
    <p:sldId id="272" r:id="rId10"/>
    <p:sldId id="265" r:id="rId11"/>
    <p:sldId id="266" r:id="rId12"/>
    <p:sldId id="267" r:id="rId13"/>
    <p:sldId id="268" r:id="rId14"/>
    <p:sldId id="269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766B55-F863-4F64-BBB4-9FA2A31B2B1B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FF8CF5-CE4D-4C85-A5A4-EADA9A3D61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9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7.pn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9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9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9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4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0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gif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image" Target="../media/image7.png"/><Relationship Id="rId4" Type="http://schemas.openxmlformats.org/officeDocument/2006/relationships/slide" Target="slide10.xml"/><Relationship Id="rId9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/>
              <a:t>Welcome [User] to the Virtual </a:t>
            </a:r>
            <a:r>
              <a:rPr lang="en-US" dirty="0" smtClean="0"/>
              <a:t>Reality Simulator! </a:t>
            </a:r>
            <a:endParaRPr lang="en-US" dirty="0"/>
          </a:p>
        </p:txBody>
      </p:sp>
      <p:pic>
        <p:nvPicPr>
          <p:cNvPr id="7170" name="Picture 2" descr="C:\Users\brittasmith\AppData\Local\Microsoft\Windows\Temporary Internet Files\Content.IE5\0666XR6R\MC900442161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19400"/>
            <a:ext cx="1219200" cy="121920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00200" y="4648200"/>
            <a:ext cx="6400800" cy="1473200"/>
          </a:xfrm>
        </p:spPr>
        <p:txBody>
          <a:bodyPr/>
          <a:lstStyle/>
          <a:p>
            <a:r>
              <a:rPr lang="en-US" dirty="0" smtClean="0"/>
              <a:t>Please f</a:t>
            </a:r>
            <a:r>
              <a:rPr lang="en-US" dirty="0" smtClean="0"/>
              <a:t>ace the </a:t>
            </a:r>
            <a:r>
              <a:rPr lang="en-US" dirty="0"/>
              <a:t> </a:t>
            </a:r>
            <a:r>
              <a:rPr lang="en-US" dirty="0" smtClean="0"/>
              <a:t>touchscreen and p</a:t>
            </a:r>
            <a:r>
              <a:rPr lang="en-US" dirty="0" smtClean="0"/>
              <a:t>ress/click the above </a:t>
            </a:r>
            <a:r>
              <a:rPr lang="en-US" dirty="0" smtClean="0"/>
              <a:t>button to begin.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8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rittasmith\AppData\Local\Microsoft\Windows\Temporary Internet Files\Content.IE5\DDQFCAM9\MC90043806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Part of Map</a:t>
            </a:r>
          </a:p>
        </p:txBody>
      </p:sp>
      <p:sp>
        <p:nvSpPr>
          <p:cNvPr id="6" name="Oval 5"/>
          <p:cNvSpPr/>
          <p:nvPr/>
        </p:nvSpPr>
        <p:spPr>
          <a:xfrm>
            <a:off x="7132443" y="2989900"/>
            <a:ext cx="129540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Rotate Globe</a:t>
            </a:r>
            <a:endParaRPr lang="en-US" dirty="0"/>
          </a:p>
        </p:txBody>
      </p:sp>
      <p:pic>
        <p:nvPicPr>
          <p:cNvPr id="7" name="Picture 4" descr="C:\Users\brittasmith\AppData\Local\Microsoft\Windows\Temporary Internet Files\Content.IE5\X8QZBJEW\MC900432679[1].pn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143" y="2438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872067" y="4724399"/>
            <a:ext cx="7408333" cy="140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South America is currently unavailable. Please choose </a:t>
            </a:r>
            <a:r>
              <a:rPr lang="en-US" dirty="0">
                <a:hlinkClick r:id="rId5" action="ppaction://hlinksldjump"/>
              </a:rPr>
              <a:t>North America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1" name="Rounded Rectangle 10">
            <a:hlinkClick r:id="rId6" action="ppaction://hlinksldjump"/>
          </p:cNvPr>
          <p:cNvSpPr/>
          <p:nvPr/>
        </p:nvSpPr>
        <p:spPr>
          <a:xfrm>
            <a:off x="304800" y="57912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6" action="ppaction://hlinksldjump"/>
              </a:rPr>
              <a:t> </a:t>
            </a:r>
            <a:r>
              <a:rPr lang="en-US" dirty="0" smtClean="0">
                <a:hlinkClick r:id="rId6" action="ppaction://hlinksldjump"/>
              </a:rPr>
              <a:t>Go back to Age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7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4724399"/>
            <a:ext cx="7408333" cy="1401763"/>
          </a:xfrm>
        </p:spPr>
        <p:txBody>
          <a:bodyPr/>
          <a:lstStyle/>
          <a:p>
            <a:r>
              <a:rPr lang="en-US" dirty="0" smtClean="0"/>
              <a:t>Africa and Europe are currently unavailable. Please choose </a:t>
            </a:r>
            <a:r>
              <a:rPr lang="en-US" dirty="0">
                <a:hlinkClick r:id="rId2" action="ppaction://hlinksldjump"/>
              </a:rPr>
              <a:t>North America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3074" name="Picture 2" descr="C:\Users\brittasmith\AppData\Local\Microsoft\Windows\Temporary Internet Files\Content.IE5\X8QZBJEW\MC90043806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Part of Map</a:t>
            </a:r>
          </a:p>
        </p:txBody>
      </p:sp>
      <p:sp>
        <p:nvSpPr>
          <p:cNvPr id="7" name="Oval 6"/>
          <p:cNvSpPr/>
          <p:nvPr/>
        </p:nvSpPr>
        <p:spPr>
          <a:xfrm>
            <a:off x="7132443" y="2989900"/>
            <a:ext cx="129540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Rotate Globe</a:t>
            </a:r>
            <a:endParaRPr lang="en-US" dirty="0"/>
          </a:p>
        </p:txBody>
      </p:sp>
      <p:pic>
        <p:nvPicPr>
          <p:cNvPr id="8" name="Picture 4" descr="C:\Users\brittasmith\AppData\Local\Microsoft\Windows\Temporary Internet Files\Content.IE5\X8QZBJEW\MC900432679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143" y="2438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304800" y="57912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6" action="ppaction://hlinksldjump"/>
              </a:rPr>
              <a:t> </a:t>
            </a:r>
            <a:r>
              <a:rPr lang="en-US" dirty="0" smtClean="0">
                <a:hlinkClick r:id="rId6" action="ppaction://hlinksldjump"/>
              </a:rPr>
              <a:t>Go back to Age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9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rittasmith\AppData\Local\Microsoft\Windows\Temporary Internet Files\Content.IE5\0666XR6R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Part of Map</a:t>
            </a:r>
          </a:p>
        </p:txBody>
      </p:sp>
      <p:sp>
        <p:nvSpPr>
          <p:cNvPr id="7" name="Oval 6"/>
          <p:cNvSpPr/>
          <p:nvPr/>
        </p:nvSpPr>
        <p:spPr>
          <a:xfrm>
            <a:off x="7132443" y="2989900"/>
            <a:ext cx="129540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Rotate Globe</a:t>
            </a:r>
            <a:endParaRPr lang="en-US" dirty="0"/>
          </a:p>
        </p:txBody>
      </p:sp>
      <p:pic>
        <p:nvPicPr>
          <p:cNvPr id="8" name="Picture 4" descr="C:\Users\brittasmith\AppData\Local\Microsoft\Windows\Temporary Internet Files\Content.IE5\X8QZBJEW\MC90043267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143" y="2438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872067" y="4724399"/>
            <a:ext cx="7408333" cy="140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Central Europe and other territories are currently unavailable. Please choose </a:t>
            </a:r>
            <a:r>
              <a:rPr lang="en-US" dirty="0">
                <a:hlinkClick r:id="rId5" action="ppaction://hlinksldjump"/>
              </a:rPr>
              <a:t>North America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1" name="Rounded Rectangle 10">
            <a:hlinkClick r:id="rId6" action="ppaction://hlinksldjump"/>
          </p:cNvPr>
          <p:cNvSpPr/>
          <p:nvPr/>
        </p:nvSpPr>
        <p:spPr>
          <a:xfrm>
            <a:off x="304800" y="57912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6" action="ppaction://hlinksldjump"/>
              </a:rPr>
              <a:t> </a:t>
            </a:r>
            <a:r>
              <a:rPr lang="en-US" dirty="0" smtClean="0">
                <a:hlinkClick r:id="rId6" action="ppaction://hlinksldjump"/>
              </a:rPr>
              <a:t>Go back to Age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brittasmith\AppData\Local\Microsoft\Windows\Temporary Internet Files\Content.IE5\HWAQHIEB\MC90043806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152" y="1925152"/>
            <a:ext cx="2875448" cy="287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Part of Map</a:t>
            </a:r>
          </a:p>
        </p:txBody>
      </p:sp>
      <p:sp>
        <p:nvSpPr>
          <p:cNvPr id="7" name="Oval 6"/>
          <p:cNvSpPr/>
          <p:nvPr/>
        </p:nvSpPr>
        <p:spPr>
          <a:xfrm>
            <a:off x="7132443" y="2989900"/>
            <a:ext cx="129540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Rotate Globe</a:t>
            </a:r>
            <a:endParaRPr lang="en-US" dirty="0"/>
          </a:p>
        </p:txBody>
      </p:sp>
      <p:pic>
        <p:nvPicPr>
          <p:cNvPr id="8" name="Picture 4" descr="C:\Users\brittasmith\AppData\Local\Microsoft\Windows\Temporary Internet Files\Content.IE5\X8QZBJEW\MC90043267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143" y="2438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72067" y="4724399"/>
            <a:ext cx="7408333" cy="1401763"/>
          </a:xfrm>
        </p:spPr>
        <p:txBody>
          <a:bodyPr/>
          <a:lstStyle/>
          <a:p>
            <a:r>
              <a:rPr lang="en-US" dirty="0" smtClean="0"/>
              <a:t>Central Asia </a:t>
            </a:r>
            <a:r>
              <a:rPr lang="en-US" dirty="0"/>
              <a:t>and </a:t>
            </a:r>
            <a:r>
              <a:rPr lang="en-US" dirty="0" smtClean="0"/>
              <a:t>Russian territories are </a:t>
            </a:r>
            <a:r>
              <a:rPr lang="en-US" dirty="0"/>
              <a:t>currently unavailable. Please choose </a:t>
            </a:r>
            <a:r>
              <a:rPr lang="en-US" dirty="0">
                <a:hlinkClick r:id="rId5" action="ppaction://hlinksldjump"/>
              </a:rPr>
              <a:t>North America</a:t>
            </a:r>
            <a:r>
              <a:rPr lang="en-US" dirty="0"/>
              <a:t>. </a:t>
            </a:r>
            <a:endParaRPr lang="en-US" dirty="0"/>
          </a:p>
        </p:txBody>
      </p:sp>
      <p:sp>
        <p:nvSpPr>
          <p:cNvPr id="11" name="Rounded Rectangle 10">
            <a:hlinkClick r:id="rId6" action="ppaction://hlinksldjump"/>
          </p:cNvPr>
          <p:cNvSpPr/>
          <p:nvPr/>
        </p:nvSpPr>
        <p:spPr>
          <a:xfrm>
            <a:off x="304800" y="57912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6" action="ppaction://hlinksldjump"/>
              </a:rPr>
              <a:t> </a:t>
            </a:r>
            <a:r>
              <a:rPr lang="en-US" dirty="0" smtClean="0">
                <a:hlinkClick r:id="rId6" action="ppaction://hlinksldjump"/>
              </a:rPr>
              <a:t>Go back to Age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5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brittasmith\AppData\Local\Microsoft\Windows\Temporary Internet Files\Content.IE5\DDQFCAM9\MC90043806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Part of Map</a:t>
            </a:r>
          </a:p>
        </p:txBody>
      </p:sp>
      <p:sp>
        <p:nvSpPr>
          <p:cNvPr id="7" name="Oval 6"/>
          <p:cNvSpPr/>
          <p:nvPr/>
        </p:nvSpPr>
        <p:spPr>
          <a:xfrm>
            <a:off x="7132443" y="2989900"/>
            <a:ext cx="1295400" cy="115252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Rotate Globe</a:t>
            </a:r>
            <a:endParaRPr lang="en-US" dirty="0"/>
          </a:p>
        </p:txBody>
      </p:sp>
      <p:pic>
        <p:nvPicPr>
          <p:cNvPr id="8" name="Picture 4" descr="C:\Users\brittasmith\AppData\Local\Microsoft\Windows\Temporary Internet Files\Content.IE5\X8QZBJEW\MC900432679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143" y="2438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72067" y="4724399"/>
            <a:ext cx="7408333" cy="1401763"/>
          </a:xfrm>
        </p:spPr>
        <p:txBody>
          <a:bodyPr/>
          <a:lstStyle/>
          <a:p>
            <a:r>
              <a:rPr lang="en-US" dirty="0" smtClean="0"/>
              <a:t>South East Asia and Australia are </a:t>
            </a:r>
            <a:r>
              <a:rPr lang="en-US" dirty="0" smtClean="0"/>
              <a:t>currently unavailable. Please choose </a:t>
            </a:r>
            <a:r>
              <a:rPr lang="en-US" dirty="0" smtClean="0">
                <a:hlinkClick r:id="rId5" action="ppaction://hlinksldjump"/>
              </a:rPr>
              <a:t>North America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1" name="Rounded Rectangle 10">
            <a:hlinkClick r:id="rId6" action="ppaction://hlinksldjump"/>
          </p:cNvPr>
          <p:cNvSpPr/>
          <p:nvPr/>
        </p:nvSpPr>
        <p:spPr>
          <a:xfrm>
            <a:off x="304800" y="57912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6" action="ppaction://hlinksldjump"/>
              </a:rPr>
              <a:t> </a:t>
            </a:r>
            <a:r>
              <a:rPr lang="en-US" dirty="0" smtClean="0">
                <a:hlinkClick r:id="rId6" action="ppaction://hlinksldjump"/>
              </a:rPr>
              <a:t>Go back to Age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0641" y="3124200"/>
            <a:ext cx="9013641" cy="3352800"/>
          </a:xfrm>
        </p:spPr>
        <p:txBody>
          <a:bodyPr>
            <a:normAutofit/>
          </a:bodyPr>
          <a:lstStyle/>
          <a:p>
            <a:pPr lvl="6"/>
            <a:r>
              <a:rPr lang="en-US" sz="2800" b="1" u="sng" dirty="0">
                <a:solidFill>
                  <a:schemeClr val="tx1"/>
                </a:solidFill>
              </a:rPr>
              <a:t>Are these selections </a:t>
            </a:r>
            <a:r>
              <a:rPr lang="en-US" sz="2800" b="1" u="sng" dirty="0" smtClean="0">
                <a:solidFill>
                  <a:schemeClr val="tx1"/>
                </a:solidFill>
              </a:rPr>
              <a:t>correct?</a:t>
            </a:r>
          </a:p>
          <a:p>
            <a:pPr marL="914400" lvl="3" indent="0">
              <a:buNone/>
            </a:pPr>
            <a:r>
              <a:rPr lang="en-US" sz="32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No? 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	                                              </a:t>
            </a: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Yes?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7"/>
            <a:r>
              <a:rPr lang="en-US" sz="2200" dirty="0" smtClean="0">
                <a:solidFill>
                  <a:schemeClr val="tx1"/>
                </a:solidFill>
              </a:rPr>
              <a:t>   Your language: English</a:t>
            </a:r>
          </a:p>
          <a:p>
            <a:pPr marL="2194560" lvl="7" indent="0">
              <a:buNone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7"/>
            <a:r>
              <a:rPr lang="en-US" sz="2200" dirty="0" smtClean="0">
                <a:solidFill>
                  <a:schemeClr val="tx1"/>
                </a:solidFill>
              </a:rPr>
              <a:t>   Your Age: 18+ years</a:t>
            </a:r>
          </a:p>
          <a:p>
            <a:pPr lvl="7"/>
            <a:endParaRPr lang="en-US" sz="2200" dirty="0" smtClean="0">
              <a:solidFill>
                <a:schemeClr val="tx1"/>
              </a:solidFill>
            </a:endParaRPr>
          </a:p>
          <a:p>
            <a:pPr lvl="7"/>
            <a:r>
              <a:rPr lang="en-US" sz="2200" dirty="0" smtClean="0"/>
              <a:t>  Your </a:t>
            </a:r>
            <a:r>
              <a:rPr lang="en-US" sz="2200" dirty="0"/>
              <a:t>destination</a:t>
            </a:r>
            <a:r>
              <a:rPr lang="en-US" sz="2200" dirty="0" smtClean="0"/>
              <a:t>: </a:t>
            </a:r>
            <a:r>
              <a:rPr lang="en-US" sz="2200" b="1" dirty="0" smtClean="0">
                <a:solidFill>
                  <a:schemeClr val="tx1"/>
                </a:solidFill>
              </a:rPr>
              <a:t>North America : The Florida Keys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Please Confirm Your Selections: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Pictu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90600"/>
            <a:ext cx="2793643" cy="209706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>
            <a:hlinkClick r:id="rId3" action="ppaction://hlinksldjump"/>
          </p:cNvPr>
          <p:cNvSpPr/>
          <p:nvPr/>
        </p:nvSpPr>
        <p:spPr>
          <a:xfrm>
            <a:off x="152400" y="4114800"/>
            <a:ext cx="18288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Wingdings" pitchFamily="2" charset="2"/>
                <a:hlinkClick r:id="rId3" action="ppaction://hlinksldjump"/>
              </a:rPr>
              <a:t> </a:t>
            </a:r>
            <a:r>
              <a:rPr lang="en-US" sz="1400" dirty="0" smtClean="0">
                <a:hlinkClick r:id="rId3" action="ppaction://hlinksldjump"/>
              </a:rPr>
              <a:t>Go back to Language Selection</a:t>
            </a:r>
            <a:endParaRPr lang="en-US" sz="1400" dirty="0"/>
          </a:p>
        </p:txBody>
      </p:sp>
      <p:sp>
        <p:nvSpPr>
          <p:cNvPr id="13" name="Rounded Rectangle 12">
            <a:hlinkClick r:id="rId4" action="ppaction://hlinksldjump"/>
          </p:cNvPr>
          <p:cNvSpPr/>
          <p:nvPr/>
        </p:nvSpPr>
        <p:spPr>
          <a:xfrm>
            <a:off x="6142601" y="4191000"/>
            <a:ext cx="1828800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002">
            <a:schemeClr val="lt2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4" action="ppaction://hlinksldjump"/>
              </a:rPr>
              <a:t>Continue to the Simulation </a:t>
            </a:r>
            <a:endParaRPr lang="en-US" dirty="0"/>
          </a:p>
        </p:txBody>
      </p:sp>
      <p:sp>
        <p:nvSpPr>
          <p:cNvPr id="14" name="Rounded Rectangle 13">
            <a:hlinkClick r:id="rId5" action="ppaction://hlinksldjump"/>
          </p:cNvPr>
          <p:cNvSpPr/>
          <p:nvPr/>
        </p:nvSpPr>
        <p:spPr>
          <a:xfrm>
            <a:off x="152400" y="4800600"/>
            <a:ext cx="18288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ym typeface="Wingdings" pitchFamily="2" charset="2"/>
                <a:hlinkClick r:id="rId5" action="ppaction://hlinksldjump"/>
              </a:rPr>
              <a:t> </a:t>
            </a:r>
            <a:r>
              <a:rPr lang="en-US" sz="1600" dirty="0" smtClean="0">
                <a:hlinkClick r:id="rId5" action="ppaction://hlinksldjump"/>
              </a:rPr>
              <a:t>Go back to Age Selection</a:t>
            </a:r>
            <a:endParaRPr lang="en-US" sz="1600" dirty="0"/>
          </a:p>
        </p:txBody>
      </p:sp>
      <p:sp>
        <p:nvSpPr>
          <p:cNvPr id="15" name="Rounded Rectangle 14">
            <a:hlinkClick r:id="rId6" action="ppaction://hlinksldjump"/>
          </p:cNvPr>
          <p:cNvSpPr/>
          <p:nvPr/>
        </p:nvSpPr>
        <p:spPr>
          <a:xfrm>
            <a:off x="152400" y="5486400"/>
            <a:ext cx="1828800" cy="609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ym typeface="Wingdings" pitchFamily="2" charset="2"/>
                <a:hlinkClick r:id="rId6" action="ppaction://hlinksldjump"/>
              </a:rPr>
              <a:t> </a:t>
            </a:r>
            <a:r>
              <a:rPr lang="en-US" sz="1600" dirty="0" smtClean="0">
                <a:hlinkClick r:id="rId6" action="ppaction://hlinksldjump"/>
              </a:rPr>
              <a:t>Go back to Location Selection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0524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690994"/>
            <a:ext cx="7408333" cy="1515533"/>
          </a:xfrm>
        </p:spPr>
        <p:txBody>
          <a:bodyPr/>
          <a:lstStyle/>
          <a:p>
            <a:r>
              <a:rPr lang="en-US" dirty="0" smtClean="0"/>
              <a:t>Please put on the Virtual Reality Gloves now. </a:t>
            </a:r>
          </a:p>
          <a:p>
            <a:r>
              <a:rPr lang="en-US" dirty="0" smtClean="0"/>
              <a:t>The system will load shortly! Thank you.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is in Progress</a:t>
            </a:r>
            <a:endParaRPr lang="en-US" dirty="0"/>
          </a:p>
        </p:txBody>
      </p:sp>
      <p:pic>
        <p:nvPicPr>
          <p:cNvPr id="3074" name="Picture 2" descr="C:\Users\brittasmith\AppData\Local\Microsoft\Windows\Temporary Internet Files\Content.IE5\0666XR6R\MC900333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054247" y="3786257"/>
            <a:ext cx="1979371" cy="172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brittasmith\AppData\Local\Microsoft\Windows\Temporary Internet Files\Content.IE5\HWAQHIEB\MP90041175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26" y="3733800"/>
            <a:ext cx="1220316" cy="182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038600" y="438189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836" y="2362200"/>
            <a:ext cx="7408333" cy="3450696"/>
          </a:xfrm>
        </p:spPr>
        <p:txBody>
          <a:bodyPr/>
          <a:lstStyle/>
          <a:p>
            <a:r>
              <a:rPr lang="en-US" sz="2800" dirty="0" smtClean="0"/>
              <a:t>Please select your spoken language: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English</a:t>
            </a:r>
            <a:endParaRPr lang="en-US" dirty="0" smtClean="0"/>
          </a:p>
          <a:p>
            <a:pPr lvl="1"/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Spanish</a:t>
            </a:r>
          </a:p>
          <a:p>
            <a:pPr lvl="1"/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German</a:t>
            </a:r>
          </a:p>
          <a:p>
            <a:pPr lvl="1"/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Mandarin</a:t>
            </a:r>
          </a:p>
          <a:p>
            <a:pPr lvl="1"/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Russian</a:t>
            </a:r>
          </a:p>
          <a:p>
            <a:pPr lvl="1"/>
            <a:r>
              <a:rPr lang="en-US" strike="sngStrike" dirty="0" smtClean="0">
                <a:solidFill>
                  <a:schemeClr val="bg1">
                    <a:lumMod val="65000"/>
                  </a:schemeClr>
                </a:solidFill>
              </a:rPr>
              <a:t>Japanese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Welcome [User] to the Virtual </a:t>
            </a:r>
            <a:r>
              <a:rPr lang="en-US" dirty="0" smtClean="0"/>
              <a:t>Reality Simulator!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715398" y="5495846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3" action="ppaction://hlinksldjump"/>
              </a:rPr>
              <a:t> </a:t>
            </a:r>
            <a:r>
              <a:rPr lang="en-US" dirty="0" smtClean="0">
                <a:hlinkClick r:id="rId3" action="ppaction://hlinksldjump"/>
              </a:rPr>
              <a:t>Go back to the home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5827" y="2362200"/>
            <a:ext cx="7408333" cy="3450696"/>
          </a:xfrm>
        </p:spPr>
        <p:txBody>
          <a:bodyPr/>
          <a:lstStyle/>
          <a:p>
            <a:r>
              <a:rPr lang="en-US" sz="2800" dirty="0" smtClean="0"/>
              <a:t>You have selected [English]:</a:t>
            </a:r>
            <a:endParaRPr lang="en-US" sz="2800" dirty="0"/>
          </a:p>
          <a:p>
            <a:pPr lvl="1"/>
            <a:r>
              <a:rPr lang="en-US" sz="2800" b="1" u="sng" dirty="0"/>
              <a:t>English</a:t>
            </a:r>
          </a:p>
          <a:p>
            <a:pPr lvl="1"/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Spanish</a:t>
            </a:r>
          </a:p>
          <a:p>
            <a:pPr lvl="1"/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German</a:t>
            </a:r>
          </a:p>
          <a:p>
            <a:pPr lvl="1"/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Mandarin</a:t>
            </a:r>
          </a:p>
          <a:p>
            <a:pPr lvl="1"/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Russian</a:t>
            </a:r>
          </a:p>
          <a:p>
            <a:pPr lvl="1"/>
            <a:r>
              <a:rPr lang="en-US" strike="sngStrike" dirty="0">
                <a:solidFill>
                  <a:schemeClr val="bg1">
                    <a:lumMod val="65000"/>
                  </a:schemeClr>
                </a:solidFill>
              </a:rPr>
              <a:t>Japanese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[User] to the Virtual Reality Simulator!</a:t>
            </a: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6324600" y="5486400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sym typeface="Wingdings" pitchFamily="2" charset="2"/>
                <a:hlinkClick r:id="rId2" action="ppaction://hlinksldjump"/>
              </a:rPr>
              <a:t>Continue to age selection 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715398" y="5486400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3" action="ppaction://hlinksldjump"/>
              </a:rPr>
              <a:t> Go back to language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1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Select your 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4400" y="2286000"/>
            <a:ext cx="7086600" cy="3424920"/>
          </a:xfrm>
        </p:spPr>
        <p:txBody>
          <a:bodyPr/>
          <a:lstStyle/>
          <a:p>
            <a:pPr algn="ctr"/>
            <a:r>
              <a:rPr lang="en-US" sz="2800" b="1" dirty="0" smtClean="0"/>
              <a:t>What is your age?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>
                <a:hlinkClick r:id="rId2" action="ppaction://hlinksldjump"/>
              </a:rPr>
              <a:t>10 </a:t>
            </a:r>
            <a:r>
              <a:rPr lang="en-US" sz="2000" dirty="0" smtClean="0">
                <a:hlinkClick r:id="rId2" action="ppaction://hlinksldjump"/>
              </a:rPr>
              <a:t>years- 17 years </a:t>
            </a:r>
            <a:endParaRPr lang="en-US" sz="2000" dirty="0" smtClean="0">
              <a:hlinkClick r:id="rId2" action="ppaction://hlinksldjump"/>
            </a:endParaRPr>
          </a:p>
          <a:p>
            <a:pPr marL="0" indent="0">
              <a:buNone/>
            </a:pPr>
            <a:r>
              <a:rPr lang="en-US" sz="2000" dirty="0" smtClean="0">
                <a:hlinkClick r:id="rId2" action="ppaction://hlinksldjump"/>
              </a:rPr>
              <a:t>(</a:t>
            </a:r>
            <a:r>
              <a:rPr lang="en-US" sz="2000" dirty="0" smtClean="0">
                <a:hlinkClick r:id="rId2" action="ppaction://hlinksldjump"/>
              </a:rPr>
              <a:t>no verification required</a:t>
            </a:r>
            <a:r>
              <a:rPr lang="en-US" sz="2000" dirty="0" smtClean="0">
                <a:hlinkClick r:id="rId2" action="ppaction://hlinksldjump"/>
              </a:rPr>
              <a:t>)</a:t>
            </a:r>
            <a:r>
              <a:rPr lang="en-US" dirty="0" smtClean="0">
                <a:hlinkClick r:id="rId2" action="ppaction://hlinksldjump"/>
              </a:rPr>
              <a:t>	</a:t>
            </a:r>
            <a:endParaRPr lang="en-US" dirty="0" smtClean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609600" y="5895975"/>
            <a:ext cx="2209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3" action="ppaction://hlinksldjump"/>
              </a:rPr>
              <a:t> </a:t>
            </a:r>
            <a:r>
              <a:rPr lang="en-US" dirty="0" smtClean="0">
                <a:sym typeface="Wingdings" pitchFamily="2" charset="2"/>
                <a:hlinkClick r:id="rId3" action="ppaction://hlinksldjump"/>
              </a:rPr>
              <a:t>Go back to language selection</a:t>
            </a:r>
            <a:endParaRPr lang="en-US" dirty="0"/>
          </a:p>
        </p:txBody>
      </p:sp>
      <p:pic>
        <p:nvPicPr>
          <p:cNvPr id="2057" name="Picture 9" descr="C:\Users\brittasmith\AppData\Local\Microsoft\Windows\Temporary Internet Files\Content.IE5\0666XR6R\MC900446040[1].wm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1304302" cy="13165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brittasmith\AppData\Local\Microsoft\Windows\Temporary Internet Files\Content.IE5\DDQFCAM9\MC900232056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876" y="3124200"/>
            <a:ext cx="1295048" cy="13165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ontent Placeholder 3"/>
          <p:cNvSpPr>
            <a:spLocks noGrp="1"/>
          </p:cNvSpPr>
          <p:nvPr>
            <p:ph sz="quarter" idx="13"/>
          </p:nvPr>
        </p:nvSpPr>
        <p:spPr>
          <a:xfrm>
            <a:off x="4572000" y="4282222"/>
            <a:ext cx="4495800" cy="16137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hlinkClick r:id="rId4" action="ppaction://hlinksldjump"/>
              </a:rPr>
              <a:t>18 years and older </a:t>
            </a:r>
            <a:endParaRPr lang="en-US" dirty="0" smtClean="0">
              <a:hlinkClick r:id="rId4" action="ppaction://hlinksldjump"/>
            </a:endParaRPr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(</a:t>
            </a:r>
            <a:r>
              <a:rPr lang="en-US" dirty="0">
                <a:hlinkClick r:id="rId4" action="ppaction://hlinksldjump"/>
              </a:rPr>
              <a:t>driver’s license and eye scan required)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730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Select your 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4400" y="1905000"/>
            <a:ext cx="7086600" cy="37297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200" b="1" dirty="0" smtClean="0"/>
              <a:t>You have selected [18 years and older].</a:t>
            </a:r>
          </a:p>
          <a:p>
            <a:pPr algn="ctr"/>
            <a:r>
              <a:rPr lang="en-US" sz="2200" b="1" dirty="0" smtClean="0"/>
              <a:t>If this is correct, please continue onto the driver’s license scan by clicking the forward button.</a:t>
            </a:r>
          </a:p>
          <a:p>
            <a:pPr marL="0" indent="0" algn="ctr">
              <a:buNone/>
            </a:pPr>
            <a:endParaRPr lang="en-US" sz="2200" b="1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hlinkClick r:id="rId2" action="ppaction://hlinksldjump"/>
              </a:rPr>
              <a:t>10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hlinkClick r:id="rId2" action="ppaction://hlinksldjump"/>
              </a:rPr>
              <a:t>years-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hlinkClick r:id="rId2" action="ppaction://hlinksldjump"/>
              </a:rPr>
              <a:t>17.9 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hlinkClick r:id="rId2" action="ppaction://hlinksldjump"/>
              </a:rPr>
              <a:t>years </a:t>
            </a:r>
            <a:endParaRPr lang="en-US" sz="2200" dirty="0" smtClean="0">
              <a:solidFill>
                <a:schemeClr val="bg1">
                  <a:lumMod val="65000"/>
                </a:schemeClr>
              </a:solidFill>
              <a:hlinkClick r:id="rId2" action="ppaction://hlinksldjump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hlinkClick r:id="rId2" action="ppaction://hlinksldjump"/>
              </a:rPr>
              <a:t>(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hlinkClick r:id="rId2" action="ppaction://hlinksldjump"/>
              </a:rPr>
              <a:t>no verification required</a:t>
            </a:r>
            <a:r>
              <a:rPr lang="en-US" sz="2200" dirty="0" smtClean="0">
                <a:solidFill>
                  <a:schemeClr val="bg1">
                    <a:lumMod val="65000"/>
                  </a:schemeClr>
                </a:solidFill>
                <a:hlinkClick r:id="rId2" action="ppaction://hlinksldjump"/>
              </a:rPr>
              <a:t>)</a:t>
            </a:r>
            <a:r>
              <a:rPr lang="en-US" sz="2600" dirty="0" smtClean="0"/>
              <a:t>	</a:t>
            </a:r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609600" y="5895975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Wingdings" pitchFamily="2" charset="2"/>
                <a:hlinkClick r:id="rId3" action="ppaction://hlinksldjump"/>
              </a:rPr>
              <a:t> B</a:t>
            </a:r>
            <a:r>
              <a:rPr lang="en-US" sz="1400" dirty="0" smtClean="0">
                <a:hlinkClick r:id="rId3" action="ppaction://hlinksldjump"/>
              </a:rPr>
              <a:t>ack to Language Selection</a:t>
            </a:r>
            <a:endParaRPr lang="en-US" sz="1400" dirty="0"/>
          </a:p>
        </p:txBody>
      </p:sp>
      <p:pic>
        <p:nvPicPr>
          <p:cNvPr id="2057" name="Picture 9" descr="C:\Users\brittasmith\AppData\Local\Microsoft\Windows\Temporary Internet Files\Content.IE5\0666XR6R\MC90044604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1304302" cy="13165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brittasmith\AppData\Local\Microsoft\Windows\Temporary Internet Files\Content.IE5\DDQFCAM9\MC900232056[1].wmf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876" y="3124200"/>
            <a:ext cx="1295048" cy="13165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ontent Placeholder 3"/>
          <p:cNvSpPr>
            <a:spLocks noGrp="1"/>
          </p:cNvSpPr>
          <p:nvPr>
            <p:ph sz="quarter" idx="13"/>
          </p:nvPr>
        </p:nvSpPr>
        <p:spPr>
          <a:xfrm>
            <a:off x="4572000" y="4282222"/>
            <a:ext cx="4495800" cy="16137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lvl="2"/>
            <a:r>
              <a:rPr lang="en-US" b="1" dirty="0"/>
              <a:t>18 years and older </a:t>
            </a:r>
            <a:endParaRPr lang="en-US" b="1" dirty="0" smtClean="0"/>
          </a:p>
          <a:p>
            <a:pPr marL="0" indent="0">
              <a:buNone/>
            </a:pPr>
            <a:r>
              <a:rPr lang="en-US" sz="2200" b="1" dirty="0" smtClean="0"/>
              <a:t>(</a:t>
            </a:r>
            <a:r>
              <a:rPr lang="en-US" sz="2200" b="1" dirty="0"/>
              <a:t>driver’s license </a:t>
            </a:r>
            <a:r>
              <a:rPr lang="en-US" sz="2200" b="1" dirty="0" smtClean="0"/>
              <a:t>scan </a:t>
            </a:r>
            <a:r>
              <a:rPr lang="en-US" sz="2200" b="1" dirty="0"/>
              <a:t>required)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  <p:sp>
        <p:nvSpPr>
          <p:cNvPr id="8" name="Rounded Rectangle 7">
            <a:hlinkClick r:id="rId6" action="ppaction://hlinksldjump"/>
          </p:cNvPr>
          <p:cNvSpPr/>
          <p:nvPr/>
        </p:nvSpPr>
        <p:spPr>
          <a:xfrm>
            <a:off x="6553200" y="5895975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6" action="ppaction://hlinksldjump"/>
              </a:rPr>
              <a:t>Continue to Age Verification 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Select your 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14400" y="2286000"/>
            <a:ext cx="7086600" cy="3424920"/>
          </a:xfrm>
        </p:spPr>
        <p:txBody>
          <a:bodyPr/>
          <a:lstStyle/>
          <a:p>
            <a:pPr algn="ctr"/>
            <a:r>
              <a:rPr lang="en-US" sz="2800" b="1" dirty="0"/>
              <a:t>You have selected [</a:t>
            </a:r>
            <a:r>
              <a:rPr lang="en-US" sz="2800" b="1" dirty="0" smtClean="0"/>
              <a:t>10 </a:t>
            </a:r>
            <a:r>
              <a:rPr lang="en-US" sz="2800" b="1" dirty="0"/>
              <a:t>years </a:t>
            </a:r>
            <a:r>
              <a:rPr lang="en-US" sz="2800" b="1" dirty="0" smtClean="0"/>
              <a:t>-17.9 years].</a:t>
            </a:r>
            <a:endParaRPr lang="en-US" sz="2800" b="1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000" b="1" dirty="0" smtClean="0"/>
              <a:t>10 </a:t>
            </a:r>
            <a:r>
              <a:rPr lang="en-US" sz="2000" b="1" dirty="0" smtClean="0"/>
              <a:t>years- </a:t>
            </a:r>
            <a:r>
              <a:rPr lang="en-US" sz="2000" b="1" dirty="0" smtClean="0"/>
              <a:t>17.9 </a:t>
            </a:r>
            <a:r>
              <a:rPr lang="en-US" sz="2000" b="1" dirty="0" smtClean="0"/>
              <a:t>years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(</a:t>
            </a:r>
            <a:r>
              <a:rPr lang="en-US" sz="2000" b="1" dirty="0" smtClean="0"/>
              <a:t>no verification required</a:t>
            </a:r>
            <a:r>
              <a:rPr lang="en-US" sz="2000" b="1" dirty="0" smtClean="0"/>
              <a:t>)</a:t>
            </a:r>
            <a:r>
              <a:rPr lang="en-US" dirty="0" smtClean="0"/>
              <a:t>	</a:t>
            </a:r>
          </a:p>
        </p:txBody>
      </p:sp>
      <p:pic>
        <p:nvPicPr>
          <p:cNvPr id="2057" name="Picture 9" descr="C:\Users\brittasmith\AppData\Local\Microsoft\Windows\Temporary Internet Files\Content.IE5\0666XR6R\MC900446040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1304302" cy="13165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brittasmith\AppData\Local\Microsoft\Windows\Temporary Internet Files\Content.IE5\DDQFCAM9\MC9002320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876" y="3124200"/>
            <a:ext cx="1295048" cy="13165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ontent Placeholder 3"/>
          <p:cNvSpPr>
            <a:spLocks noGrp="1"/>
          </p:cNvSpPr>
          <p:nvPr>
            <p:ph sz="quarter" idx="13"/>
          </p:nvPr>
        </p:nvSpPr>
        <p:spPr>
          <a:xfrm>
            <a:off x="4572000" y="4282222"/>
            <a:ext cx="4495800" cy="16137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hlinkClick r:id="rId4" action="ppaction://hlinksldjump"/>
              </a:rPr>
              <a:t>18 years and older </a:t>
            </a:r>
            <a:endParaRPr lang="en-US" dirty="0" smtClean="0">
              <a:hlinkClick r:id="rId4" action="ppaction://hlinksldjump"/>
            </a:endParaRPr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(</a:t>
            </a:r>
            <a:r>
              <a:rPr lang="en-US" dirty="0">
                <a:hlinkClick r:id="rId4" action="ppaction://hlinksldjump"/>
              </a:rPr>
              <a:t>driver’s license and eye scan required)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  <p:sp>
        <p:nvSpPr>
          <p:cNvPr id="8" name="Rounded Rectangle 7">
            <a:hlinkClick r:id="rId5" action="ppaction://hlinksldjump"/>
          </p:cNvPr>
          <p:cNvSpPr/>
          <p:nvPr/>
        </p:nvSpPr>
        <p:spPr>
          <a:xfrm>
            <a:off x="6553200" y="5895975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5" action="ppaction://hlinksldjump"/>
              </a:rPr>
              <a:t>Continue to Location </a:t>
            </a:r>
            <a:endParaRPr lang="en-US" dirty="0"/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609600" y="5895975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Wingdings" pitchFamily="2" charset="2"/>
                <a:hlinkClick r:id="rId6" action="ppaction://hlinksldjump"/>
              </a:rPr>
              <a:t> B</a:t>
            </a:r>
            <a:r>
              <a:rPr lang="en-US" sz="1400" dirty="0" smtClean="0">
                <a:hlinkClick r:id="rId6" action="ppaction://hlinksldjump"/>
              </a:rPr>
              <a:t>ack to Language Selection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307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383612" y="4038600"/>
            <a:ext cx="4093388" cy="2493188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Confirm Your Age with Driver’s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4" y="2679192"/>
            <a:ext cx="6714746" cy="3447288"/>
          </a:xfrm>
        </p:spPr>
        <p:txBody>
          <a:bodyPr/>
          <a:lstStyle/>
          <a:p>
            <a:r>
              <a:rPr lang="en-US" dirty="0" smtClean="0"/>
              <a:t>Please hold your driver’s license up to the screen, so that it is inside the following box, then click the ‘Continue to Location’ button: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2622804" y="3838943"/>
            <a:ext cx="3822192" cy="2456688"/>
          </a:xfrm>
        </p:spPr>
        <p:txBody>
          <a:bodyPr>
            <a:normAutofit/>
          </a:bodyPr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Hold Driver’s License here.</a:t>
            </a:r>
            <a:endParaRPr lang="en-US" sz="2800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7086600" y="57912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2" action="ppaction://hlinksldjump"/>
              </a:rPr>
              <a:t>Continue to Location 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304800" y="57912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3" action="ppaction://hlinksldjump"/>
              </a:rPr>
              <a:t> </a:t>
            </a:r>
            <a:r>
              <a:rPr lang="en-US" dirty="0" smtClean="0">
                <a:hlinkClick r:id="rId3" action="ppaction://hlinksldjump"/>
              </a:rPr>
              <a:t>Go back to Age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2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7239000" cy="1981200"/>
          </a:xfrm>
        </p:spPr>
        <p:txBody>
          <a:bodyPr/>
          <a:lstStyle/>
          <a:p>
            <a:r>
              <a:rPr lang="en-US" sz="2000" dirty="0" smtClean="0"/>
              <a:t>Please select the square button or by clicking on the text.</a:t>
            </a:r>
            <a:endParaRPr lang="en-US" sz="2000" dirty="0"/>
          </a:p>
          <a:p>
            <a:pPr lvl="2"/>
            <a:r>
              <a:rPr lang="en-US" sz="32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North </a:t>
            </a:r>
            <a:r>
              <a:rPr lang="en-US" sz="32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America : The Florida Keys</a:t>
            </a:r>
            <a:endParaRPr lang="en-US" sz="3200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Part of Map</a:t>
            </a:r>
          </a:p>
        </p:txBody>
      </p:sp>
      <p:pic>
        <p:nvPicPr>
          <p:cNvPr id="1026" name="Picture 2" descr="C:\Users\brittasmith\AppData\Local\Microsoft\Windows\Temporary Internet Files\Content.IE5\HWAQHIEB\MC9004380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298" y="1905000"/>
            <a:ext cx="2896001" cy="28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304800" y="57912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3" action="ppaction://hlinksldjump"/>
              </a:rPr>
              <a:t> </a:t>
            </a:r>
            <a:r>
              <a:rPr lang="en-US" dirty="0" smtClean="0">
                <a:hlinkClick r:id="rId3" action="ppaction://hlinksldjump"/>
              </a:rPr>
              <a:t>Go back to Age Selection</a:t>
            </a:r>
            <a:endParaRPr lang="en-US" dirty="0"/>
          </a:p>
        </p:txBody>
      </p:sp>
      <p:pic>
        <p:nvPicPr>
          <p:cNvPr id="1027" name="Picture 3" descr="C:\Program Files (x86)\Microsoft Office\MEDIA\OFFICE14\Bullets\j0115839.gif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983" y="2879064"/>
            <a:ext cx="142875" cy="14287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6780822" y="3021939"/>
            <a:ext cx="129540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/>
              </a:rPr>
              <a:t>Rotate Globe</a:t>
            </a:r>
            <a:endParaRPr lang="en-US" dirty="0"/>
          </a:p>
        </p:txBody>
      </p:sp>
      <p:pic>
        <p:nvPicPr>
          <p:cNvPr id="1028" name="Picture 4" descr="C:\Users\brittasmith\AppData\Local\Microsoft\Windows\Temporary Internet Files\Content.IE5\X8QZBJEW\MC900432679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522" y="2572290"/>
            <a:ext cx="761857" cy="76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rittasmith\AppData\Local\Microsoft\Windows\Temporary Internet Files\Content.IE5\0666XR6R\MC900432678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126" y="2572290"/>
            <a:ext cx="758634" cy="75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4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7239000" cy="1981200"/>
          </a:xfrm>
        </p:spPr>
        <p:txBody>
          <a:bodyPr/>
          <a:lstStyle/>
          <a:p>
            <a:r>
              <a:rPr lang="en-US" dirty="0"/>
              <a:t>You have selected:</a:t>
            </a:r>
          </a:p>
          <a:p>
            <a:pPr lvl="2"/>
            <a:r>
              <a:rPr lang="en-US" sz="3200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North </a:t>
            </a:r>
            <a:r>
              <a:rPr lang="en-US" sz="32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America : The Florida Keys</a:t>
            </a:r>
            <a:endParaRPr lang="en-US" sz="3200" b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Part of Map</a:t>
            </a:r>
          </a:p>
        </p:txBody>
      </p:sp>
      <p:pic>
        <p:nvPicPr>
          <p:cNvPr id="1026" name="Picture 2" descr="C:\Users\brittasmith\AppData\Local\Microsoft\Windows\Temporary Internet Files\Content.IE5\HWAQHIEB\MC9004380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298" y="1905000"/>
            <a:ext cx="2896001" cy="28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OFFICE14\Bullets\j0115839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983" y="2879064"/>
            <a:ext cx="142875" cy="142875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6783431" y="3021939"/>
            <a:ext cx="1295400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Rotate Globe</a:t>
            </a:r>
            <a:endParaRPr lang="en-US" dirty="0"/>
          </a:p>
        </p:txBody>
      </p:sp>
      <p:pic>
        <p:nvPicPr>
          <p:cNvPr id="1028" name="Picture 4" descr="C:\Users\brittasmith\AppData\Local\Microsoft\Windows\Temporary Internet Files\Content.IE5\X8QZBJEW\MC900432679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522" y="2572290"/>
            <a:ext cx="761857" cy="76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rittasmith\AppData\Local\Microsoft\Windows\Temporary Internet Files\Content.IE5\0666XR6R\MC900432678[1]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126" y="2572290"/>
            <a:ext cx="758634" cy="75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Pictur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149" y="1692575"/>
            <a:ext cx="1345851" cy="101027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>
            <a:hlinkClick r:id="rId9" action="ppaction://hlinksldjump"/>
          </p:cNvPr>
          <p:cNvSpPr/>
          <p:nvPr/>
        </p:nvSpPr>
        <p:spPr>
          <a:xfrm>
            <a:off x="304800" y="57912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  <a:hlinkClick r:id="rId9" action="ppaction://hlinksldjump"/>
              </a:rPr>
              <a:t> </a:t>
            </a:r>
            <a:r>
              <a:rPr lang="en-US" dirty="0" smtClean="0">
                <a:hlinkClick r:id="rId9" action="ppaction://hlinksldjump"/>
              </a:rPr>
              <a:t>Go back to Age Selection</a:t>
            </a:r>
            <a:endParaRPr lang="en-US" dirty="0"/>
          </a:p>
        </p:txBody>
      </p:sp>
      <p:sp>
        <p:nvSpPr>
          <p:cNvPr id="13" name="Rounded Rectangle 12">
            <a:hlinkClick r:id="rId9" action="ppaction://hlinksldjump"/>
          </p:cNvPr>
          <p:cNvSpPr/>
          <p:nvPr/>
        </p:nvSpPr>
        <p:spPr>
          <a:xfrm>
            <a:off x="7010400" y="57912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ym typeface="Wingdings" pitchFamily="2" charset="2"/>
              </a:rPr>
              <a:t>Continue to the Simulation 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12676</TotalTime>
  <Words>510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Welcome [User] to the Virtual Reality Simulator! </vt:lpstr>
      <vt:lpstr>Welcome [User] to the Virtual Reality Simulator! </vt:lpstr>
      <vt:lpstr>Welcome [User] to the Virtual Reality Simulator!</vt:lpstr>
      <vt:lpstr>Select your age</vt:lpstr>
      <vt:lpstr>Select your age</vt:lpstr>
      <vt:lpstr>Select your age</vt:lpstr>
      <vt:lpstr>Confirm Your Age with Driver’s License</vt:lpstr>
      <vt:lpstr>Choose Part of Map</vt:lpstr>
      <vt:lpstr>Choose Part of Map</vt:lpstr>
      <vt:lpstr>Choose Part of Map</vt:lpstr>
      <vt:lpstr>Choose Part of Map</vt:lpstr>
      <vt:lpstr>Choose Part of Map</vt:lpstr>
      <vt:lpstr>Choose Part of Map</vt:lpstr>
      <vt:lpstr>Choose Part of Map</vt:lpstr>
      <vt:lpstr>Please Confirm Your Selections: </vt:lpstr>
      <vt:lpstr>Simulation is in Progress</vt:lpstr>
    </vt:vector>
  </TitlesOfParts>
  <Company>Valdosta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</dc:title>
  <dc:creator>Brittany A Smith</dc:creator>
  <cp:lastModifiedBy>Brittany A Smith</cp:lastModifiedBy>
  <cp:revision>68</cp:revision>
  <dcterms:created xsi:type="dcterms:W3CDTF">2013-10-09T20:07:34Z</dcterms:created>
  <dcterms:modified xsi:type="dcterms:W3CDTF">2013-11-22T20:07:16Z</dcterms:modified>
</cp:coreProperties>
</file>